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121" d="100"/>
          <a:sy n="121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09T14:38:55.725" v="4102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08T17:55:47.664" v="403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mod">
          <ac:chgData name="Zhao Xiong" userId="5eba49e5-2895-4cd9-83e8-b3064fe76704" providerId="ADAL" clId="{D82DBE08-D358-401E-B916-C3CF32898FE7}" dt="2022-09-08T17:36:23.807" v="4013" actId="20577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  <pc:sldChg chg="addSp delSp modSp add">
        <pc:chgData name="Zhao Xiong" userId="5eba49e5-2895-4cd9-83e8-b3064fe76704" providerId="ADAL" clId="{D82DBE08-D358-401E-B916-C3CF32898FE7}" dt="2022-09-09T14:38:55.725" v="4102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08T18:21:53.025" v="4072" actId="107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08T18:22:37.535" v="4093" actId="20577"/>
          <ac:spMkLst>
            <pc:docMk/>
            <pc:sldMk cId="2898796520" sldId="354"/>
            <ac:spMk id="6" creationId="{857B8AE8-72CD-4FD1-B798-BE140B483F9C}"/>
          </ac:spMkLst>
        </pc:spChg>
        <pc:spChg chg="mod">
          <ac:chgData name="Zhao Xiong" userId="5eba49e5-2895-4cd9-83e8-b3064fe76704" providerId="ADAL" clId="{D82DBE08-D358-401E-B916-C3CF32898FE7}" dt="2022-09-08T18:21:53.025" v="4072" actId="1076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08T18:22:24.895" v="4081"/>
          <ac:spMkLst>
            <pc:docMk/>
            <pc:sldMk cId="2898796520" sldId="354"/>
            <ac:spMk id="14" creationId="{869878FC-9E97-4D28-97C5-7E290B752AAE}"/>
          </ac:spMkLst>
        </pc:spChg>
        <pc:spChg chg="add mod">
          <ac:chgData name="Zhao Xiong" userId="5eba49e5-2895-4cd9-83e8-b3064fe76704" providerId="ADAL" clId="{D82DBE08-D358-401E-B916-C3CF32898FE7}" dt="2022-09-08T18:22:10.838" v="4076" actId="1076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08T18:22:19.630" v="4079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08T18:22:22.310" v="4080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09T14:38:55.725" v="4102" actId="1076"/>
          <ac:picMkLst>
            <pc:docMk/>
            <pc:sldMk cId="2898796520" sldId="354"/>
            <ac:picMk id="16" creationId="{B8B2F013-DF2D-4D57-BB5B-E26EF933B307}"/>
          </ac:picMkLst>
        </pc:picChg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79EE-90EE-49A3-A8B6-1D11F7D6409E}"/>
              </a:ext>
            </a:extLst>
          </p:cNvPr>
          <p:cNvSpPr txBox="1"/>
          <p:nvPr/>
        </p:nvSpPr>
        <p:spPr>
          <a:xfrm>
            <a:off x="6332673" y="6325162"/>
            <a:ext cx="56790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asdafsdf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337718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337718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4501935" y="6402884"/>
            <a:ext cx="364043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adsasdasd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13" y="834344"/>
            <a:ext cx="2964281" cy="2536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762974" y="874822"/>
            <a:ext cx="2925545" cy="24963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337718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A0D79-0B9C-423E-AEA2-5FD4CB7E5DE0}"/>
              </a:ext>
            </a:extLst>
          </p:cNvPr>
          <p:cNvSpPr txBox="1"/>
          <p:nvPr/>
        </p:nvSpPr>
        <p:spPr>
          <a:xfrm>
            <a:off x="405528" y="6402884"/>
            <a:ext cx="364043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adsasdasd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03" y="874822"/>
            <a:ext cx="2906568" cy="24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3330</TotalTime>
  <Words>5244</Words>
  <Application>Microsoft Office PowerPoint</Application>
  <PresentationFormat>Widescreen</PresentationFormat>
  <Paragraphs>510</Paragraphs>
  <Slides>71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245</cp:revision>
  <dcterms:created xsi:type="dcterms:W3CDTF">2022-05-10T13:43:13Z</dcterms:created>
  <dcterms:modified xsi:type="dcterms:W3CDTF">2022-09-09T14:38:58Z</dcterms:modified>
</cp:coreProperties>
</file>